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Oswald ExtraLight"/>
      <p:regular r:id="rId28"/>
      <p:bold r:id="rId29"/>
    </p:embeddedFon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Quicksand"/>
      <p:regular r:id="rId42"/>
      <p:bold r:id="rId43"/>
    </p:embeddedFont>
    <p:embeddedFont>
      <p:font typeface="Oswald SemiBold"/>
      <p:regular r:id="rId44"/>
      <p:bold r:id="rId45"/>
    </p:embeddedFont>
    <p:embeddedFont>
      <p:font typeface="Oswa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h+/BOiC0x2vonfjk6ViE8FquG/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Quicksand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OswaldSemiBold-regular.fntdata"/><Relationship Id="rId21" Type="http://schemas.openxmlformats.org/officeDocument/2006/relationships/slide" Target="slides/slide16.xml"/><Relationship Id="rId43" Type="http://schemas.openxmlformats.org/officeDocument/2006/relationships/font" Target="fonts/Quicksand-bold.fntdata"/><Relationship Id="rId24" Type="http://schemas.openxmlformats.org/officeDocument/2006/relationships/slide" Target="slides/slide19.xml"/><Relationship Id="rId46" Type="http://schemas.openxmlformats.org/officeDocument/2006/relationships/font" Target="fonts/Oswald-regular.fntdata"/><Relationship Id="rId23" Type="http://schemas.openxmlformats.org/officeDocument/2006/relationships/slide" Target="slides/slide18.xml"/><Relationship Id="rId45" Type="http://schemas.openxmlformats.org/officeDocument/2006/relationships/font" Target="fonts/Oswald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Oswald-bold.fntdata"/><Relationship Id="rId28" Type="http://schemas.openxmlformats.org/officeDocument/2006/relationships/font" Target="fonts/OswaldExtraLigh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Extra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6cf90b217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6cf90b21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de16d7d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1dde16d7d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6cf90b217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6cf90b217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6cf90b217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16cf90b217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6cf90b217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6cf90b217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6cf90b217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16cf90b217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6cf90b217c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16cf90b217c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6cf90b217c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16cf90b217c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6cf90b217c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16cf90b217c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6cf90b217c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16cf90b217c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6cf90b217c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16cf90b217c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a708ef4c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2a708ef4c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e7d83035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6e7d83035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cf90b217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6cf90b217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de35f52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dde35f52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cf90b217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6cf90b21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dde35f524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1dde35f52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5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esig.com.br/portal/" TargetMode="External"/><Relationship Id="rId4" Type="http://schemas.openxmlformats.org/officeDocument/2006/relationships/image" Target="../media/image3.png"/><Relationship Id="rId11" Type="http://schemas.openxmlformats.org/officeDocument/2006/relationships/hyperlink" Target="https://www.linkedin.com/company/sig-software-e-consultoria-em-tecnologia-da-informa-o/?viewAsMember=true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4.png"/><Relationship Id="rId9" Type="http://schemas.openxmlformats.org/officeDocument/2006/relationships/hyperlink" Target="https://www.youtube.com/channel/UCJUpBdP0adqggZmc0VYSvwQ" TargetMode="External"/><Relationship Id="rId5" Type="http://schemas.openxmlformats.org/officeDocument/2006/relationships/hyperlink" Target="https://www.facebook.com/esigsoftware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instagram.com/esigsoftware/" TargetMode="External"/><Relationship Id="rId8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s://www.youtube.com/channel/UCJUpBdP0adqggZmc0VYSvwQ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s://www.linkedin.com/company/sig-software-e-consultoria-em-tecnologia-da-informa-o/?viewAsMember=true" TargetMode="External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hyperlink" Target="https://www.esig.com.br/portal/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hyperlink" Target="https://www.facebook.com/esigsoftware/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www.instagram.com/esigsoftware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2" name="Google Shape;6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6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3">
  <p:cSld name="CUSTOM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7"/>
          <p:cNvSpPr txBox="1"/>
          <p:nvPr>
            <p:ph type="title"/>
          </p:nvPr>
        </p:nvSpPr>
        <p:spPr>
          <a:xfrm>
            <a:off x="994875" y="110550"/>
            <a:ext cx="8052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7"/>
          <p:cNvSpPr/>
          <p:nvPr/>
        </p:nvSpPr>
        <p:spPr>
          <a:xfrm>
            <a:off x="-162575" y="-162575"/>
            <a:ext cx="1118400" cy="10662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72;p67"/>
          <p:cNvSpPr/>
          <p:nvPr/>
        </p:nvSpPr>
        <p:spPr>
          <a:xfrm>
            <a:off x="112150" y="4617725"/>
            <a:ext cx="1728000" cy="38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67"/>
          <p:cNvCxnSpPr/>
          <p:nvPr/>
        </p:nvCxnSpPr>
        <p:spPr>
          <a:xfrm>
            <a:off x="577663" y="4627200"/>
            <a:ext cx="0" cy="375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67"/>
          <p:cNvSpPr txBox="1"/>
          <p:nvPr/>
        </p:nvSpPr>
        <p:spPr>
          <a:xfrm>
            <a:off x="622800" y="4657325"/>
            <a:ext cx="1152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ESIG Software</a:t>
            </a:r>
            <a:endParaRPr b="1" i="0" sz="10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5" name="Google Shape;75;p67"/>
          <p:cNvGrpSpPr/>
          <p:nvPr/>
        </p:nvGrpSpPr>
        <p:grpSpPr>
          <a:xfrm>
            <a:off x="220096" y="4682245"/>
            <a:ext cx="277761" cy="252003"/>
            <a:chOff x="1859725" y="1397500"/>
            <a:chExt cx="1548275" cy="1404700"/>
          </a:xfrm>
        </p:grpSpPr>
        <p:sp>
          <p:nvSpPr>
            <p:cNvPr id="76" name="Google Shape;76;p67"/>
            <p:cNvSpPr/>
            <p:nvPr/>
          </p:nvSpPr>
          <p:spPr>
            <a:xfrm>
              <a:off x="1859725" y="1397500"/>
              <a:ext cx="1391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7"/>
            <p:cNvSpPr/>
            <p:nvPr/>
          </p:nvSpPr>
          <p:spPr>
            <a:xfrm>
              <a:off x="1859725" y="1950750"/>
              <a:ext cx="10599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7"/>
            <p:cNvSpPr/>
            <p:nvPr/>
          </p:nvSpPr>
          <p:spPr>
            <a:xfrm>
              <a:off x="1859725" y="2504000"/>
              <a:ext cx="1274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7"/>
            <p:cNvSpPr/>
            <p:nvPr/>
          </p:nvSpPr>
          <p:spPr>
            <a:xfrm rot="5400000">
              <a:off x="3119400" y="2513600"/>
              <a:ext cx="303300" cy="2739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9C100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/>
          <p:nvPr>
            <p:ph type="title"/>
          </p:nvPr>
        </p:nvSpPr>
        <p:spPr>
          <a:xfrm>
            <a:off x="862200" y="1902025"/>
            <a:ext cx="741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DED"/>
              </a:buClr>
              <a:buSzPts val="4200"/>
              <a:buFont typeface="Montserrat"/>
              <a:buNone/>
              <a:defRPr b="1" sz="4200">
                <a:solidFill>
                  <a:srgbClr val="F1EDE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uas colunas 2">
  <p:cSld name="TITLE_AND_TWO_COLUMNS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C6A6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5"/>
          <p:cNvSpPr txBox="1"/>
          <p:nvPr>
            <p:ph type="title"/>
          </p:nvPr>
        </p:nvSpPr>
        <p:spPr>
          <a:xfrm>
            <a:off x="862200" y="1902025"/>
            <a:ext cx="741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DED"/>
              </a:buClr>
              <a:buSzPts val="4200"/>
              <a:buFont typeface="Montserrat"/>
              <a:buNone/>
              <a:defRPr b="1" sz="4200">
                <a:solidFill>
                  <a:srgbClr val="F1EDE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3">
  <p:cSld name="CUSTOM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4"/>
          <p:cNvSpPr txBox="1"/>
          <p:nvPr>
            <p:ph type="title"/>
          </p:nvPr>
        </p:nvSpPr>
        <p:spPr>
          <a:xfrm>
            <a:off x="994875" y="110550"/>
            <a:ext cx="8052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54"/>
          <p:cNvSpPr/>
          <p:nvPr/>
        </p:nvSpPr>
        <p:spPr>
          <a:xfrm>
            <a:off x="-162575" y="-162575"/>
            <a:ext cx="1118400" cy="1066200"/>
          </a:xfrm>
          <a:prstGeom prst="roundRect">
            <a:avLst>
              <a:gd fmla="val 16667" name="adj"/>
            </a:avLst>
          </a:prstGeom>
          <a:solidFill>
            <a:srgbClr val="9C10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54"/>
          <p:cNvSpPr/>
          <p:nvPr/>
        </p:nvSpPr>
        <p:spPr>
          <a:xfrm>
            <a:off x="112150" y="4617725"/>
            <a:ext cx="1728000" cy="38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54"/>
          <p:cNvCxnSpPr/>
          <p:nvPr/>
        </p:nvCxnSpPr>
        <p:spPr>
          <a:xfrm>
            <a:off x="577663" y="4627200"/>
            <a:ext cx="0" cy="375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54"/>
          <p:cNvSpPr txBox="1"/>
          <p:nvPr/>
        </p:nvSpPr>
        <p:spPr>
          <a:xfrm>
            <a:off x="622800" y="4657325"/>
            <a:ext cx="1152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ESIG Software</a:t>
            </a:r>
            <a:endParaRPr b="1" i="0" sz="10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7" name="Google Shape;97;p54"/>
          <p:cNvGrpSpPr/>
          <p:nvPr/>
        </p:nvGrpSpPr>
        <p:grpSpPr>
          <a:xfrm>
            <a:off x="220096" y="4682245"/>
            <a:ext cx="277761" cy="252003"/>
            <a:chOff x="1859725" y="1397500"/>
            <a:chExt cx="1548275" cy="1404700"/>
          </a:xfrm>
        </p:grpSpPr>
        <p:sp>
          <p:nvSpPr>
            <p:cNvPr id="98" name="Google Shape;98;p54"/>
            <p:cNvSpPr/>
            <p:nvPr/>
          </p:nvSpPr>
          <p:spPr>
            <a:xfrm>
              <a:off x="1859725" y="1397500"/>
              <a:ext cx="1391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4"/>
            <p:cNvSpPr/>
            <p:nvPr/>
          </p:nvSpPr>
          <p:spPr>
            <a:xfrm>
              <a:off x="1859725" y="1950750"/>
              <a:ext cx="10599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4"/>
            <p:cNvSpPr/>
            <p:nvPr/>
          </p:nvSpPr>
          <p:spPr>
            <a:xfrm>
              <a:off x="1859725" y="2504000"/>
              <a:ext cx="1274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 rot="5400000">
              <a:off x="3119400" y="2513600"/>
              <a:ext cx="303300" cy="2739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54"/>
          <p:cNvGrpSpPr/>
          <p:nvPr/>
        </p:nvGrpSpPr>
        <p:grpSpPr>
          <a:xfrm>
            <a:off x="1943625" y="4623875"/>
            <a:ext cx="1728000" cy="382550"/>
            <a:chOff x="1900050" y="4606625"/>
            <a:chExt cx="1728000" cy="382550"/>
          </a:xfrm>
        </p:grpSpPr>
        <p:sp>
          <p:nvSpPr>
            <p:cNvPr id="103" name="Google Shape;103;p54"/>
            <p:cNvSpPr/>
            <p:nvPr/>
          </p:nvSpPr>
          <p:spPr>
            <a:xfrm>
              <a:off x="1900050" y="4606625"/>
              <a:ext cx="1728000" cy="381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" name="Google Shape;104;p54"/>
            <p:cNvCxnSpPr/>
            <p:nvPr/>
          </p:nvCxnSpPr>
          <p:spPr>
            <a:xfrm>
              <a:off x="2365563" y="4613275"/>
              <a:ext cx="0" cy="3759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5" name="Google Shape;105;p54"/>
          <p:cNvSpPr txBox="1"/>
          <p:nvPr/>
        </p:nvSpPr>
        <p:spPr>
          <a:xfrm>
            <a:off x="2457725" y="4657325"/>
            <a:ext cx="1152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uas colunas 1">
  <p:cSld name="TITLE_AND_TWO_COLUMNS_1">
    <p:bg>
      <p:bgPr>
        <a:solidFill>
          <a:srgbClr val="F9F9F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08" name="Google Shape;108;p68"/>
          <p:cNvSpPr/>
          <p:nvPr/>
        </p:nvSpPr>
        <p:spPr>
          <a:xfrm>
            <a:off x="246425" y="3415675"/>
            <a:ext cx="5476800" cy="1066200"/>
          </a:xfrm>
          <a:prstGeom prst="roundRect">
            <a:avLst>
              <a:gd fmla="val 16667" name="adj"/>
            </a:avLst>
          </a:prstGeom>
          <a:solidFill>
            <a:srgbClr val="9C10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68"/>
          <p:cNvSpPr txBox="1"/>
          <p:nvPr/>
        </p:nvSpPr>
        <p:spPr>
          <a:xfrm>
            <a:off x="6004675" y="3148525"/>
            <a:ext cx="28929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t-PT" sz="3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Apresentações</a:t>
            </a:r>
            <a:endParaRPr b="0" i="0" sz="3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t-PT" sz="3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 Sistemas</a:t>
            </a:r>
            <a:endParaRPr b="0" i="0" sz="3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68"/>
          <p:cNvCxnSpPr/>
          <p:nvPr/>
        </p:nvCxnSpPr>
        <p:spPr>
          <a:xfrm>
            <a:off x="5896950" y="3099925"/>
            <a:ext cx="0" cy="16977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p68"/>
          <p:cNvPicPr preferRelativeResize="0"/>
          <p:nvPr/>
        </p:nvPicPr>
        <p:blipFill rotWithShape="1">
          <a:blip r:embed="rId2">
            <a:alphaModFix/>
          </a:blip>
          <a:srcRect b="19910" l="0" r="0" t="0"/>
          <a:stretch/>
        </p:blipFill>
        <p:spPr>
          <a:xfrm>
            <a:off x="1999100" y="1305975"/>
            <a:ext cx="5145800" cy="14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8"/>
          <p:cNvSpPr txBox="1"/>
          <p:nvPr>
            <p:ph type="title"/>
          </p:nvPr>
        </p:nvSpPr>
        <p:spPr>
          <a:xfrm>
            <a:off x="375125" y="3564600"/>
            <a:ext cx="50160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DED"/>
              </a:buClr>
              <a:buSzPts val="2700"/>
              <a:buFont typeface="Montserrat"/>
              <a:buNone/>
              <a:defRPr b="1" sz="2700">
                <a:solidFill>
                  <a:srgbClr val="F1EDE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3 2">
  <p:cSld name="CUSTOM_2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9"/>
          <p:cNvSpPr txBox="1"/>
          <p:nvPr>
            <p:ph type="title"/>
          </p:nvPr>
        </p:nvSpPr>
        <p:spPr>
          <a:xfrm>
            <a:off x="994875" y="110550"/>
            <a:ext cx="8052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69"/>
          <p:cNvSpPr/>
          <p:nvPr/>
        </p:nvSpPr>
        <p:spPr>
          <a:xfrm>
            <a:off x="-162575" y="-162575"/>
            <a:ext cx="1118400" cy="1066200"/>
          </a:xfrm>
          <a:prstGeom prst="roundRect">
            <a:avLst>
              <a:gd fmla="val 16667" name="adj"/>
            </a:avLst>
          </a:prstGeom>
          <a:solidFill>
            <a:srgbClr val="9C10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69"/>
          <p:cNvSpPr/>
          <p:nvPr/>
        </p:nvSpPr>
        <p:spPr>
          <a:xfrm>
            <a:off x="112150" y="4617725"/>
            <a:ext cx="1728000" cy="38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69"/>
          <p:cNvCxnSpPr/>
          <p:nvPr/>
        </p:nvCxnSpPr>
        <p:spPr>
          <a:xfrm>
            <a:off x="577663" y="4627200"/>
            <a:ext cx="0" cy="375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69"/>
          <p:cNvSpPr txBox="1"/>
          <p:nvPr/>
        </p:nvSpPr>
        <p:spPr>
          <a:xfrm>
            <a:off x="622800" y="4657325"/>
            <a:ext cx="1152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ESIG Software</a:t>
            </a:r>
            <a:endParaRPr b="1" i="0" sz="10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" name="Google Shape;119;p69"/>
          <p:cNvGrpSpPr/>
          <p:nvPr/>
        </p:nvGrpSpPr>
        <p:grpSpPr>
          <a:xfrm>
            <a:off x="220096" y="4682245"/>
            <a:ext cx="277761" cy="252003"/>
            <a:chOff x="1859725" y="1397500"/>
            <a:chExt cx="1548275" cy="1404700"/>
          </a:xfrm>
        </p:grpSpPr>
        <p:sp>
          <p:nvSpPr>
            <p:cNvPr id="120" name="Google Shape;120;p69"/>
            <p:cNvSpPr/>
            <p:nvPr/>
          </p:nvSpPr>
          <p:spPr>
            <a:xfrm>
              <a:off x="1859725" y="1397500"/>
              <a:ext cx="1391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9"/>
            <p:cNvSpPr/>
            <p:nvPr/>
          </p:nvSpPr>
          <p:spPr>
            <a:xfrm>
              <a:off x="1859725" y="1950750"/>
              <a:ext cx="10599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9"/>
            <p:cNvSpPr/>
            <p:nvPr/>
          </p:nvSpPr>
          <p:spPr>
            <a:xfrm>
              <a:off x="1859725" y="2504000"/>
              <a:ext cx="1274400" cy="293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9"/>
            <p:cNvSpPr/>
            <p:nvPr/>
          </p:nvSpPr>
          <p:spPr>
            <a:xfrm rot="5400000">
              <a:off x="3119400" y="2513600"/>
              <a:ext cx="303300" cy="2739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69"/>
          <p:cNvGrpSpPr/>
          <p:nvPr/>
        </p:nvGrpSpPr>
        <p:grpSpPr>
          <a:xfrm>
            <a:off x="1943625" y="4623875"/>
            <a:ext cx="1728000" cy="382550"/>
            <a:chOff x="1900050" y="4606625"/>
            <a:chExt cx="1728000" cy="382550"/>
          </a:xfrm>
        </p:grpSpPr>
        <p:sp>
          <p:nvSpPr>
            <p:cNvPr id="125" name="Google Shape;125;p69"/>
            <p:cNvSpPr/>
            <p:nvPr/>
          </p:nvSpPr>
          <p:spPr>
            <a:xfrm>
              <a:off x="1900050" y="4606625"/>
              <a:ext cx="1728000" cy="3816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" name="Google Shape;126;p69"/>
            <p:cNvCxnSpPr/>
            <p:nvPr/>
          </p:nvCxnSpPr>
          <p:spPr>
            <a:xfrm>
              <a:off x="2365563" y="4613275"/>
              <a:ext cx="0" cy="3759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7" name="Google Shape;127;p69"/>
          <p:cNvSpPr txBox="1"/>
          <p:nvPr/>
        </p:nvSpPr>
        <p:spPr>
          <a:xfrm>
            <a:off x="2457725" y="4657325"/>
            <a:ext cx="1152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3 2 1">
  <p:cSld name="CUSTOM_2_2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0"/>
          <p:cNvSpPr txBox="1"/>
          <p:nvPr>
            <p:ph type="title"/>
          </p:nvPr>
        </p:nvSpPr>
        <p:spPr>
          <a:xfrm>
            <a:off x="994875" y="110550"/>
            <a:ext cx="8052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70"/>
          <p:cNvSpPr/>
          <p:nvPr/>
        </p:nvSpPr>
        <p:spPr>
          <a:xfrm>
            <a:off x="-162575" y="-162575"/>
            <a:ext cx="1118400" cy="1066200"/>
          </a:xfrm>
          <a:prstGeom prst="roundRect">
            <a:avLst>
              <a:gd fmla="val 16667" name="adj"/>
            </a:avLst>
          </a:prstGeom>
          <a:solidFill>
            <a:srgbClr val="9C10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genda 1">
  <p:cSld name="CAPTION_ONLY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/>
          <p:nvPr/>
        </p:nvSpPr>
        <p:spPr>
          <a:xfrm>
            <a:off x="150" y="11550"/>
            <a:ext cx="9144000" cy="5143500"/>
          </a:xfrm>
          <a:prstGeom prst="rect">
            <a:avLst/>
          </a:prstGeom>
          <a:solidFill>
            <a:srgbClr val="9C10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pic>
        <p:nvPicPr>
          <p:cNvPr id="16" name="Google Shape;1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837" y="1225300"/>
            <a:ext cx="5904326" cy="17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6"/>
          <p:cNvSpPr txBox="1"/>
          <p:nvPr/>
        </p:nvSpPr>
        <p:spPr>
          <a:xfrm>
            <a:off x="1352250" y="3057250"/>
            <a:ext cx="64395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Facilitar vidas com soluções inovadoras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56"/>
          <p:cNvSpPr/>
          <p:nvPr/>
        </p:nvSpPr>
        <p:spPr>
          <a:xfrm>
            <a:off x="1181760" y="4330613"/>
            <a:ext cx="19332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8625" y="4403638"/>
            <a:ext cx="293125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6"/>
          <p:cNvSpPr txBox="1"/>
          <p:nvPr/>
        </p:nvSpPr>
        <p:spPr>
          <a:xfrm>
            <a:off x="1776288" y="4377788"/>
            <a:ext cx="13386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esig.com.br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" name="Google Shape;21;p56"/>
          <p:cNvCxnSpPr/>
          <p:nvPr/>
        </p:nvCxnSpPr>
        <p:spPr>
          <a:xfrm>
            <a:off x="1717925" y="4341538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56"/>
          <p:cNvSpPr/>
          <p:nvPr/>
        </p:nvSpPr>
        <p:spPr>
          <a:xfrm>
            <a:off x="3288455" y="4332925"/>
            <a:ext cx="25176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8036" y="4411450"/>
            <a:ext cx="293125" cy="2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7255" y="4411461"/>
            <a:ext cx="293125" cy="293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56"/>
          <p:cNvCxnSpPr/>
          <p:nvPr/>
        </p:nvCxnSpPr>
        <p:spPr>
          <a:xfrm>
            <a:off x="4470830" y="4336063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6"/>
          <p:cNvSpPr txBox="1"/>
          <p:nvPr/>
        </p:nvSpPr>
        <p:spPr>
          <a:xfrm>
            <a:off x="4461730" y="4367400"/>
            <a:ext cx="1344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esigsoftware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" name="Google Shape;27;p5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91169" y="4405976"/>
            <a:ext cx="388598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6"/>
          <p:cNvSpPr/>
          <p:nvPr/>
        </p:nvSpPr>
        <p:spPr>
          <a:xfrm>
            <a:off x="5979550" y="4330613"/>
            <a:ext cx="20631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56"/>
          <p:cNvCxnSpPr/>
          <p:nvPr/>
        </p:nvCxnSpPr>
        <p:spPr>
          <a:xfrm>
            <a:off x="6515725" y="4341538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56"/>
          <p:cNvSpPr txBox="1"/>
          <p:nvPr/>
        </p:nvSpPr>
        <p:spPr>
          <a:xfrm>
            <a:off x="6579275" y="4376238"/>
            <a:ext cx="146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 Software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" name="Google Shape;31;p56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91875" y="4391063"/>
            <a:ext cx="293125" cy="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3 1 1">
  <p:cSld name="CUSTOM_2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1"/>
          <p:cNvSpPr txBox="1"/>
          <p:nvPr>
            <p:ph type="title"/>
          </p:nvPr>
        </p:nvSpPr>
        <p:spPr>
          <a:xfrm>
            <a:off x="994875" y="110550"/>
            <a:ext cx="8052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575" y="-49950"/>
            <a:ext cx="9345600" cy="52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pic>
        <p:nvPicPr>
          <p:cNvPr id="136" name="Google Shape;13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837" y="1225300"/>
            <a:ext cx="5904326" cy="17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2"/>
          <p:cNvSpPr txBox="1"/>
          <p:nvPr/>
        </p:nvSpPr>
        <p:spPr>
          <a:xfrm>
            <a:off x="1352250" y="3057250"/>
            <a:ext cx="64395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Facilitar vidas com soluções inovadoras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72"/>
          <p:cNvSpPr/>
          <p:nvPr/>
        </p:nvSpPr>
        <p:spPr>
          <a:xfrm>
            <a:off x="1181760" y="4330613"/>
            <a:ext cx="19332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7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8625" y="4403638"/>
            <a:ext cx="293125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2"/>
          <p:cNvSpPr txBox="1"/>
          <p:nvPr/>
        </p:nvSpPr>
        <p:spPr>
          <a:xfrm>
            <a:off x="1776288" y="4377788"/>
            <a:ext cx="13386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esig.com.br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72"/>
          <p:cNvCxnSpPr/>
          <p:nvPr/>
        </p:nvCxnSpPr>
        <p:spPr>
          <a:xfrm>
            <a:off x="1717925" y="4341538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72"/>
          <p:cNvSpPr/>
          <p:nvPr/>
        </p:nvSpPr>
        <p:spPr>
          <a:xfrm>
            <a:off x="3288455" y="4332925"/>
            <a:ext cx="25176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7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98036" y="4411450"/>
            <a:ext cx="293125" cy="2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7255" y="4411461"/>
            <a:ext cx="293125" cy="293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72"/>
          <p:cNvCxnSpPr/>
          <p:nvPr/>
        </p:nvCxnSpPr>
        <p:spPr>
          <a:xfrm>
            <a:off x="4470830" y="4336063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72"/>
          <p:cNvSpPr txBox="1"/>
          <p:nvPr/>
        </p:nvSpPr>
        <p:spPr>
          <a:xfrm>
            <a:off x="4461730" y="4367400"/>
            <a:ext cx="1344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esigsoftware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72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91169" y="4405976"/>
            <a:ext cx="388598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2"/>
          <p:cNvSpPr/>
          <p:nvPr/>
        </p:nvSpPr>
        <p:spPr>
          <a:xfrm>
            <a:off x="5979550" y="4330613"/>
            <a:ext cx="2063100" cy="43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72"/>
          <p:cNvCxnSpPr/>
          <p:nvPr/>
        </p:nvCxnSpPr>
        <p:spPr>
          <a:xfrm>
            <a:off x="6515725" y="4341538"/>
            <a:ext cx="0" cy="432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72"/>
          <p:cNvSpPr txBox="1"/>
          <p:nvPr/>
        </p:nvSpPr>
        <p:spPr>
          <a:xfrm>
            <a:off x="6579275" y="4376238"/>
            <a:ext cx="1463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ESIG Software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7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91875" y="4391063"/>
            <a:ext cx="293125" cy="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5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6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6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6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/>
          <p:nvPr/>
        </p:nvSpPr>
        <p:spPr>
          <a:xfrm>
            <a:off x="-750" y="22600"/>
            <a:ext cx="4572900" cy="51795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>
            <p:ph type="ctrTitle"/>
          </p:nvPr>
        </p:nvSpPr>
        <p:spPr>
          <a:xfrm>
            <a:off x="80250" y="1192375"/>
            <a:ext cx="4421100" cy="16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PT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Novas funcionalidades no módulo de Processo Seletivo - Heteroidentificação e Validação de Documentos</a:t>
            </a:r>
            <a:endParaRPr sz="2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PT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SIGAA 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1"/>
          <p:cNvSpPr txBox="1"/>
          <p:nvPr>
            <p:ph idx="1" type="subTitle"/>
          </p:nvPr>
        </p:nvSpPr>
        <p:spPr>
          <a:xfrm>
            <a:off x="360000" y="2952988"/>
            <a:ext cx="389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2500">
                <a:solidFill>
                  <a:srgbClr val="FFFF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Apresentação</a:t>
            </a:r>
            <a:endParaRPr sz="2500">
              <a:solidFill>
                <a:srgbClr val="FFFFFF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333000" y="3940325"/>
            <a:ext cx="3945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1" i="0" lang="pt-PT" sz="185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UEPA</a:t>
            </a:r>
            <a:endParaRPr b="0" i="0" sz="2400" u="none" cap="none" strike="noStrike">
              <a:solidFill>
                <a:srgbClr val="FFFFFF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cxnSp>
        <p:nvCxnSpPr>
          <p:cNvPr id="160" name="Google Shape;160;p1"/>
          <p:cNvCxnSpPr/>
          <p:nvPr/>
        </p:nvCxnSpPr>
        <p:spPr>
          <a:xfrm>
            <a:off x="687299" y="3852900"/>
            <a:ext cx="3237000" cy="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19910" l="0" r="0" t="0"/>
          <a:stretch/>
        </p:blipFill>
        <p:spPr>
          <a:xfrm>
            <a:off x="4922375" y="1977400"/>
            <a:ext cx="4142224" cy="1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6cf90b217c_0_28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#01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g16cf90b217c_0_28"/>
          <p:cNvSpPr txBox="1"/>
          <p:nvPr/>
        </p:nvSpPr>
        <p:spPr>
          <a:xfrm>
            <a:off x="1183350" y="75200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HETEROIDENTIFICAÇÃO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g16cf90b217c_0_28"/>
          <p:cNvSpPr txBox="1"/>
          <p:nvPr/>
        </p:nvSpPr>
        <p:spPr>
          <a:xfrm>
            <a:off x="1022325" y="48075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DOCUMENTOS DOS CANDIDATOS &gt; VALIDAR HETEROIDENTIFICAÇÃO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16cf90b217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00" y="1096351"/>
            <a:ext cx="6503975" cy="34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6cf90b217c_0_28"/>
          <p:cNvSpPr/>
          <p:nvPr/>
        </p:nvSpPr>
        <p:spPr>
          <a:xfrm>
            <a:off x="6859050" y="2711913"/>
            <a:ext cx="625500" cy="172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dde16d7dec_0_0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#01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g1dde16d7dec_0_0"/>
          <p:cNvSpPr txBox="1"/>
          <p:nvPr/>
        </p:nvSpPr>
        <p:spPr>
          <a:xfrm>
            <a:off x="1183350" y="75200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HETEROIDENTIFICAÇÃO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g1dde16d7dec_0_0"/>
          <p:cNvSpPr txBox="1"/>
          <p:nvPr/>
        </p:nvSpPr>
        <p:spPr>
          <a:xfrm>
            <a:off x="1022325" y="48075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DOCUMENTOS DOS CANDIDATOS &gt; VALIDAR HETEROIDENTIFICAÇÃO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dde16d7de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376" y="1096350"/>
            <a:ext cx="5530011" cy="40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dde16d7dec_0_0"/>
          <p:cNvSpPr/>
          <p:nvPr/>
        </p:nvSpPr>
        <p:spPr>
          <a:xfrm>
            <a:off x="1986025" y="3356225"/>
            <a:ext cx="520500" cy="168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dde16d7dec_0_0"/>
          <p:cNvSpPr/>
          <p:nvPr/>
        </p:nvSpPr>
        <p:spPr>
          <a:xfrm>
            <a:off x="6693850" y="3852425"/>
            <a:ext cx="193500" cy="423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6cf90b217c_0_42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#01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g16cf90b217c_0_42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HETEROIDENTIFICAÇÃO</a:t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g16cf90b217c_0_42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16cf90b217c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6cf90b217c_0_42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16cf90b217c_0_42"/>
          <p:cNvSpPr txBox="1"/>
          <p:nvPr/>
        </p:nvSpPr>
        <p:spPr>
          <a:xfrm>
            <a:off x="912775" y="66230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DOCUMENTOS DOS CANDIDATOS &gt; VALIDAR HETEROIDENTIFICAÇÃO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6cf90b217c_0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375" y="1275588"/>
            <a:ext cx="7655525" cy="2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6cf90b217c_0_42"/>
          <p:cNvSpPr/>
          <p:nvPr/>
        </p:nvSpPr>
        <p:spPr>
          <a:xfrm>
            <a:off x="2107050" y="2448550"/>
            <a:ext cx="1113300" cy="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cf90b217c_0_55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#01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g16cf90b217c_0_55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HETEROIDENTIFICAÇÃO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g16cf90b217c_0_55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16cf90b217c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6cf90b217c_0_55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g16cf90b217c_0_55"/>
          <p:cNvSpPr txBox="1"/>
          <p:nvPr/>
        </p:nvSpPr>
        <p:spPr>
          <a:xfrm>
            <a:off x="912775" y="662300"/>
            <a:ext cx="79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VISUALIZAÇÃO DO PARECER DA BANCA AO CANDIDATO - DEFERIDO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16cf90b217c_0_55"/>
          <p:cNvPicPr preferRelativeResize="0"/>
          <p:nvPr/>
        </p:nvPicPr>
        <p:blipFill rotWithShape="1">
          <a:blip r:embed="rId4">
            <a:alphaModFix/>
          </a:blip>
          <a:srcRect b="20082" l="0" r="0" t="0"/>
          <a:stretch/>
        </p:blipFill>
        <p:spPr>
          <a:xfrm>
            <a:off x="1338225" y="1291750"/>
            <a:ext cx="6467549" cy="2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6cf90b217c_0_68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#01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g16cf90b217c_0_68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HETEROIDENTIFICAÇÃO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16cf90b217c_0_68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g16cf90b217c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6cf90b217c_0_68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g16cf90b217c_0_68"/>
          <p:cNvSpPr txBox="1"/>
          <p:nvPr/>
        </p:nvSpPr>
        <p:spPr>
          <a:xfrm>
            <a:off x="912775" y="662300"/>
            <a:ext cx="79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VISUALIZAÇÃO DO PARECER DO CANDIDATO - INDEFERIDO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16cf90b217c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825" y="1420650"/>
            <a:ext cx="8839201" cy="205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cf90b217c_0_91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g16cf90b217c_0_91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 DOCUMENTAÇÃO DE CANDIDATOS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g16cf90b217c_0_91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16cf90b217c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16cf90b217c_0_91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g16cf90b217c_0_91"/>
          <p:cNvSpPr txBox="1"/>
          <p:nvPr/>
        </p:nvSpPr>
        <p:spPr>
          <a:xfrm>
            <a:off x="912775" y="66230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DOCUMENTOS DE CANDIDATOS &gt; VALIDAR DOCUMENTOS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16cf90b217c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5125" y="1319313"/>
            <a:ext cx="6133745" cy="320988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6cf90b217c_0_91"/>
          <p:cNvSpPr/>
          <p:nvPr/>
        </p:nvSpPr>
        <p:spPr>
          <a:xfrm>
            <a:off x="6451775" y="2739025"/>
            <a:ext cx="532500" cy="120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cf90b217c_1_84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g16cf90b217c_1_84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DE DOCUMENTAÇÃO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g16cf90b217c_1_84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16cf90b217c_1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6cf90b217c_1_84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g16cf90b217c_1_84"/>
          <p:cNvSpPr txBox="1"/>
          <p:nvPr/>
        </p:nvSpPr>
        <p:spPr>
          <a:xfrm>
            <a:off x="912775" y="66230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DOCUMENTOS DE CANDIDATOS &gt; VALIDAR DOCUMENTOS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16cf90b217c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8888" y="1408450"/>
            <a:ext cx="6185569" cy="365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6cf90b217c_1_84"/>
          <p:cNvSpPr/>
          <p:nvPr/>
        </p:nvSpPr>
        <p:spPr>
          <a:xfrm>
            <a:off x="1889200" y="3440950"/>
            <a:ext cx="593100" cy="1622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6cf90b217c_1_84"/>
          <p:cNvSpPr/>
          <p:nvPr/>
        </p:nvSpPr>
        <p:spPr>
          <a:xfrm>
            <a:off x="7226350" y="4300225"/>
            <a:ext cx="193500" cy="492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cf90b217c_1_95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g16cf90b217c_1_95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DA DOCUMENTAÇÃO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g16cf90b217c_1_95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16cf90b217c_1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6cf90b217c_1_95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Aproveitamento de Estudos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g16cf90b217c_1_95"/>
          <p:cNvSpPr txBox="1"/>
          <p:nvPr/>
        </p:nvSpPr>
        <p:spPr>
          <a:xfrm>
            <a:off x="912775" y="66230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DOCUMENTO DE CANDIDATOS &gt; VALIDAR DOCUMENTOS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16cf90b217c_1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4175" y="1277900"/>
            <a:ext cx="5972977" cy="37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6cf90b217c_1_95"/>
          <p:cNvSpPr/>
          <p:nvPr/>
        </p:nvSpPr>
        <p:spPr>
          <a:xfrm>
            <a:off x="3051025" y="2109700"/>
            <a:ext cx="847200" cy="10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6cf90b217c_1_106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g16cf90b217c_1_106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VALIDAR DOCUMENTAÇÃO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g16cf90b217c_1_106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16cf90b217c_1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6cf90b217c_1_106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g16cf90b217c_1_106"/>
          <p:cNvSpPr txBox="1"/>
          <p:nvPr/>
        </p:nvSpPr>
        <p:spPr>
          <a:xfrm>
            <a:off x="912775" y="662300"/>
            <a:ext cx="8231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VISUALIZAÇÃO DO CANDIDATO CASO TENHA SUA DOCUMENTAÇÃO DEFERIDA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g16cf90b217c_1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2775" y="1114063"/>
            <a:ext cx="6498441" cy="32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6cf90b217c_1_117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g16cf90b217c_1_117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VALIDAÇÃO DA DOCUMENTAÇÃO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g16cf90b217c_1_117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16cf90b217c_1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6cf90b217c_1_117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g16cf90b217c_1_117"/>
          <p:cNvSpPr txBox="1"/>
          <p:nvPr/>
        </p:nvSpPr>
        <p:spPr>
          <a:xfrm>
            <a:off x="912775" y="662300"/>
            <a:ext cx="8231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VISUALIZAÇÃO DO CANDIDATO CASO TENHA DOCUMENTAÇÃO INDEFERIDA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6cf90b217c_1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175" y="1199600"/>
            <a:ext cx="6163642" cy="32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45050" y="1150"/>
            <a:ext cx="741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/>
              <a:t>Agenda</a:t>
            </a: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896575" y="1032975"/>
            <a:ext cx="728700" cy="471000"/>
          </a:xfrm>
          <a:prstGeom prst="roundRect">
            <a:avLst>
              <a:gd fmla="val 16667" name="adj"/>
            </a:avLst>
          </a:prstGeom>
          <a:solidFill>
            <a:srgbClr val="F9F9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PT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#00</a:t>
            </a:r>
            <a:endParaRPr b="1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1806025" y="982125"/>
            <a:ext cx="73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PT" sz="1500" u="none" cap="none" strike="noStrike">
                <a:solidFill>
                  <a:srgbClr val="F1EDED"/>
                </a:solidFill>
                <a:latin typeface="Raleway"/>
                <a:ea typeface="Raleway"/>
                <a:cs typeface="Raleway"/>
                <a:sym typeface="Raleway"/>
              </a:rPr>
              <a:t>CADASTRO DE BANCAS DE HETEROIDENTIFICAÇÃO E VALIDAÇÃO DE DOCUMENTOS</a:t>
            </a:r>
            <a:endParaRPr b="1" i="0" sz="1500" u="none" cap="none" strike="noStrike">
              <a:solidFill>
                <a:srgbClr val="F1EDE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1878650" y="3044700"/>
            <a:ext cx="73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PT" sz="1500" u="none" cap="none" strike="noStrike">
                <a:solidFill>
                  <a:srgbClr val="F1EDED"/>
                </a:solidFill>
                <a:latin typeface="Raleway"/>
                <a:ea typeface="Raleway"/>
                <a:cs typeface="Raleway"/>
                <a:sym typeface="Raleway"/>
              </a:rPr>
              <a:t>VALIDAÇÃO DE DOCUMENTAÇÃO</a:t>
            </a:r>
            <a:endParaRPr b="1" i="0" sz="1500" u="none" cap="none" strike="noStrike">
              <a:solidFill>
                <a:srgbClr val="F1EDE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896575" y="3095550"/>
            <a:ext cx="728700" cy="471000"/>
          </a:xfrm>
          <a:prstGeom prst="roundRect">
            <a:avLst>
              <a:gd fmla="val 16667" name="adj"/>
            </a:avLst>
          </a:prstGeom>
          <a:solidFill>
            <a:srgbClr val="F9F9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PT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#02</a:t>
            </a:r>
            <a:endParaRPr b="1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896575" y="2013950"/>
            <a:ext cx="728700" cy="471000"/>
          </a:xfrm>
          <a:prstGeom prst="roundRect">
            <a:avLst>
              <a:gd fmla="val 16667" name="adj"/>
            </a:avLst>
          </a:prstGeom>
          <a:solidFill>
            <a:srgbClr val="F9F9F9"/>
          </a:solidFill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PT" sz="18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#01</a:t>
            </a:r>
            <a:endParaRPr b="1" i="0" sz="1800" u="none" cap="none" strike="noStrik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806025" y="1963100"/>
            <a:ext cx="73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PT" sz="1500" u="none" cap="none" strike="noStrike">
                <a:solidFill>
                  <a:srgbClr val="F1EDED"/>
                </a:solidFill>
                <a:latin typeface="Raleway"/>
                <a:ea typeface="Raleway"/>
                <a:cs typeface="Raleway"/>
                <a:sym typeface="Raleway"/>
              </a:rPr>
              <a:t>VALIDAÇÃO DE HETEROIDENTIFICAÇÃO</a:t>
            </a:r>
            <a:endParaRPr b="1" i="0" sz="1500" u="none" cap="none" strike="noStrike">
              <a:solidFill>
                <a:srgbClr val="F1EDE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6cf90b217c_1_128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#02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g16cf90b217c_1_128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PASSO FINAL APÓS AS VALIDAÇÕES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g16cf90b217c_1_128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16cf90b217c_1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6cf90b217c_1_128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g16cf90b217c_1_128"/>
          <p:cNvSpPr txBox="1"/>
          <p:nvPr/>
        </p:nvSpPr>
        <p:spPr>
          <a:xfrm>
            <a:off x="912775" y="662300"/>
            <a:ext cx="823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GRADUAÇÃO &gt; ALUNOS &gt; CADASTRAR DISCENTE &gt; CADASTRAR DISCENTE APROVADO EM PROCESSO SELETIVO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16cf90b217c_1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0512" y="1247300"/>
            <a:ext cx="5342975" cy="38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/>
        </p:nvSpPr>
        <p:spPr>
          <a:xfrm>
            <a:off x="96375" y="158950"/>
            <a:ext cx="528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" name="Google Shape;375;p48"/>
          <p:cNvGrpSpPr/>
          <p:nvPr/>
        </p:nvGrpSpPr>
        <p:grpSpPr>
          <a:xfrm>
            <a:off x="5356212" y="4075436"/>
            <a:ext cx="169793" cy="269234"/>
            <a:chOff x="6718575" y="2318625"/>
            <a:chExt cx="256950" cy="407375"/>
          </a:xfrm>
        </p:grpSpPr>
        <p:sp>
          <p:nvSpPr>
            <p:cNvPr id="376" name="Google Shape;376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4" name="Google Shape;384;p48"/>
          <p:cNvCxnSpPr/>
          <p:nvPr/>
        </p:nvCxnSpPr>
        <p:spPr>
          <a:xfrm>
            <a:off x="5706235" y="4028875"/>
            <a:ext cx="0" cy="375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48"/>
          <p:cNvSpPr txBox="1"/>
          <p:nvPr/>
        </p:nvSpPr>
        <p:spPr>
          <a:xfrm>
            <a:off x="2465800" y="4570600"/>
            <a:ext cx="108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75" y="152400"/>
            <a:ext cx="4327450" cy="43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8"/>
          <p:cNvSpPr txBox="1"/>
          <p:nvPr/>
        </p:nvSpPr>
        <p:spPr>
          <a:xfrm>
            <a:off x="5104525" y="1639050"/>
            <a:ext cx="34803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PT" sz="5400" u="none" cap="none" strike="noStrike">
                <a:solidFill>
                  <a:srgbClr val="9C1006"/>
                </a:solidFill>
                <a:latin typeface="Raleway"/>
                <a:ea typeface="Raleway"/>
                <a:cs typeface="Raleway"/>
                <a:sym typeface="Raleway"/>
              </a:rPr>
              <a:t>Dúvidas?</a:t>
            </a:r>
            <a:endParaRPr b="1" i="0" sz="5600" u="none" cap="none" strike="noStrike">
              <a:solidFill>
                <a:srgbClr val="9C100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851850" y="146225"/>
            <a:ext cx="741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3700">
                <a:solidFill>
                  <a:schemeClr val="lt1"/>
                </a:solidFill>
              </a:rPr>
              <a:t>SIGAA | </a:t>
            </a:r>
            <a:r>
              <a:rPr b="0" lang="pt-PT" sz="3700">
                <a:solidFill>
                  <a:schemeClr val="lt1"/>
                </a:solidFill>
              </a:rPr>
              <a:t>PROCESSO SELETIVO</a:t>
            </a:r>
            <a:endParaRPr b="0" sz="3700">
              <a:solidFill>
                <a:schemeClr val="lt1"/>
              </a:solidFill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88" y="854225"/>
            <a:ext cx="7638424" cy="41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/>
          <p:nvPr/>
        </p:nvSpPr>
        <p:spPr>
          <a:xfrm>
            <a:off x="2603250" y="3174675"/>
            <a:ext cx="980400" cy="617100"/>
          </a:xfrm>
          <a:prstGeom prst="rect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a708ef4c8_0_4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12a708ef4c8_0_4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g12a708ef4c8_0_4"/>
          <p:cNvSpPr/>
          <p:nvPr/>
        </p:nvSpPr>
        <p:spPr>
          <a:xfrm rot="10797719">
            <a:off x="4500086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12a708ef4c8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2a708ef4c8_0_4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12a708ef4c8_0_4"/>
          <p:cNvSpPr txBox="1"/>
          <p:nvPr/>
        </p:nvSpPr>
        <p:spPr>
          <a:xfrm>
            <a:off x="912775" y="928550"/>
            <a:ext cx="79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 &gt; CADASTROS &gt; BANCAS &gt; GERENCIAR BANCAS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12a708ef4c8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500" y="1235925"/>
            <a:ext cx="7323000" cy="321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e7d830352_0_94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16e7d830352_0_94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16e7d830352_0_94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6e7d830352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6e7d830352_0_94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16e7d830352_0_94"/>
          <p:cNvSpPr txBox="1"/>
          <p:nvPr/>
        </p:nvSpPr>
        <p:spPr>
          <a:xfrm>
            <a:off x="1009600" y="940425"/>
            <a:ext cx="764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BANCAS &gt; GERENCIAMENTO DE BANCAS&gt; CADASTRAR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6e7d830352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825" y="1620325"/>
            <a:ext cx="8839199" cy="26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6cf90b217c_0_2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g16cf90b217c_0_2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16cf90b217c_0_2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16cf90b217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6cf90b217c_0_2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g16cf90b217c_0_2"/>
          <p:cNvSpPr txBox="1"/>
          <p:nvPr/>
        </p:nvSpPr>
        <p:spPr>
          <a:xfrm>
            <a:off x="983775" y="876125"/>
            <a:ext cx="79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 &gt; BANCAS &gt; GERENCIAR BANCAS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6cf90b217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350" y="1428725"/>
            <a:ext cx="7929304" cy="298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de35f524e_0_0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g1dde35f524e_0_0"/>
          <p:cNvSpPr txBox="1"/>
          <p:nvPr/>
        </p:nvSpPr>
        <p:spPr>
          <a:xfrm>
            <a:off x="1280175" y="289025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g1dde35f524e_0_0"/>
          <p:cNvSpPr/>
          <p:nvPr/>
        </p:nvSpPr>
        <p:spPr>
          <a:xfrm rot="10797719">
            <a:off x="4499964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1dde35f524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dde35f524e_0_0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1dde35f524e_0_0"/>
          <p:cNvSpPr txBox="1"/>
          <p:nvPr/>
        </p:nvSpPr>
        <p:spPr>
          <a:xfrm>
            <a:off x="983775" y="876125"/>
            <a:ext cx="79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 &gt; BANCAS &gt; GERENCIAR BANCAS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dde35f524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975" y="1276325"/>
            <a:ext cx="4569699" cy="376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dde35f524e_0_0"/>
          <p:cNvSpPr/>
          <p:nvPr/>
        </p:nvSpPr>
        <p:spPr>
          <a:xfrm>
            <a:off x="6275500" y="2377200"/>
            <a:ext cx="92100" cy="141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cf90b217c_0_14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g16cf90b217c_0_14"/>
          <p:cNvSpPr txBox="1"/>
          <p:nvPr/>
        </p:nvSpPr>
        <p:spPr>
          <a:xfrm>
            <a:off x="1280175" y="184000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6cf90b217c_0_14"/>
          <p:cNvSpPr/>
          <p:nvPr/>
        </p:nvSpPr>
        <p:spPr>
          <a:xfrm rot="10797719">
            <a:off x="4500025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16cf90b217c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6cf90b217c_0_14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g16cf90b217c_0_14"/>
          <p:cNvSpPr txBox="1"/>
          <p:nvPr/>
        </p:nvSpPr>
        <p:spPr>
          <a:xfrm>
            <a:off x="983775" y="79615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BANCAS &gt; GERENCIAR BANCAS &gt; GERENCIAR MEMBROS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16cf90b217c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75" y="1411750"/>
            <a:ext cx="8473240" cy="28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dde35f524e_0_11"/>
          <p:cNvSpPr txBox="1"/>
          <p:nvPr/>
        </p:nvSpPr>
        <p:spPr>
          <a:xfrm>
            <a:off x="96375" y="158950"/>
            <a:ext cx="1021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PT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#00</a:t>
            </a:r>
            <a:endParaRPr b="1" i="0" sz="2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1dde35f524e_0_11"/>
          <p:cNvSpPr txBox="1"/>
          <p:nvPr/>
        </p:nvSpPr>
        <p:spPr>
          <a:xfrm>
            <a:off x="1280175" y="184000"/>
            <a:ext cx="7323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CADASTRO DE BANCAS DE HETEROIDENTIFICAÇÃO E VALIDAÇÃO DE DOCUMENTOS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dde35f524e_0_11"/>
          <p:cNvSpPr/>
          <p:nvPr/>
        </p:nvSpPr>
        <p:spPr>
          <a:xfrm rot="10797719">
            <a:off x="4499964" y="4663109"/>
            <a:ext cx="452100" cy="269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1dde35f524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550" y="4647600"/>
            <a:ext cx="338600" cy="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dde35f524e_0_11"/>
          <p:cNvSpPr txBox="1"/>
          <p:nvPr/>
        </p:nvSpPr>
        <p:spPr>
          <a:xfrm>
            <a:off x="2423350" y="4570600"/>
            <a:ext cx="128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PT" sz="1000" u="none" cap="none" strike="noStrike">
                <a:solidFill>
                  <a:srgbClr val="C60C13"/>
                </a:solidFill>
                <a:latin typeface="Montserrat"/>
                <a:ea typeface="Montserrat"/>
                <a:cs typeface="Montserrat"/>
                <a:sym typeface="Montserrat"/>
              </a:rPr>
              <a:t>PROCESSOS SELETIVOS</a:t>
            </a:r>
            <a:endParaRPr b="1" i="0" sz="1000" u="none" cap="none" strike="noStrike">
              <a:solidFill>
                <a:srgbClr val="C60C1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g1dde35f524e_0_11"/>
          <p:cNvSpPr txBox="1"/>
          <p:nvPr/>
        </p:nvSpPr>
        <p:spPr>
          <a:xfrm>
            <a:off x="983775" y="796150"/>
            <a:ext cx="791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SIGAA &gt; PROCESSOS SELETIVOS &gt; CADASTROS &gt; BANCAS &gt; GERENCIAR BANCAS &gt; GERENCIAR MEMBROS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1dde35f524e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638" y="1438338"/>
            <a:ext cx="5804726" cy="310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